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8" r:id="rId4"/>
    <p:sldId id="260" r:id="rId5"/>
    <p:sldId id="269" r:id="rId6"/>
    <p:sldId id="262" r:id="rId7"/>
    <p:sldId id="263" r:id="rId8"/>
    <p:sldId id="267" r:id="rId9"/>
    <p:sldId id="264" r:id="rId10"/>
    <p:sldId id="270" r:id="rId11"/>
    <p:sldId id="271" r:id="rId12"/>
    <p:sldId id="26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35716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КГБОУ «Минусинская школа – интернат»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114298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V</a:t>
            </a:r>
            <a:r>
              <a:rPr lang="ru-RU" sz="2000" b="1" dirty="0" smtClean="0">
                <a:solidFill>
                  <a:srgbClr val="C00000"/>
                </a:solidFill>
              </a:rPr>
              <a:t> ШКОЛЬНАЯ УЧЕНИЧЕСКАЯ КОНФЕРЕНЦИЯ ПРОЕКТНЫХ И ИССЛЕДОВАТЕЛЬСКИХ РАБОТ «Я ПОЗНАЮ МИР!»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143116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Секция «Первые шаги в науку»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000372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ТЕМА. ЗИМНЕЕ ЧУДО – СНЕГОВИК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4500570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Автор: </a:t>
            </a:r>
            <a:r>
              <a:rPr lang="ru-RU" sz="2400" b="1" dirty="0" err="1" smtClean="0">
                <a:solidFill>
                  <a:srgbClr val="002060"/>
                </a:solidFill>
              </a:rPr>
              <a:t>Курман</a:t>
            </a:r>
            <a:r>
              <a:rPr lang="ru-RU" sz="2400" b="1" dirty="0" smtClean="0">
                <a:solidFill>
                  <a:srgbClr val="002060"/>
                </a:solidFill>
              </a:rPr>
              <a:t> Арсений Евгеньевич,  ученик 2 А класса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Руководитель: </a:t>
            </a:r>
            <a:r>
              <a:rPr lang="ru-RU" sz="2400" b="1" dirty="0" err="1" smtClean="0">
                <a:solidFill>
                  <a:srgbClr val="002060"/>
                </a:solidFill>
              </a:rPr>
              <a:t>Семенюк</a:t>
            </a:r>
            <a:r>
              <a:rPr lang="ru-RU" sz="2400" b="1" dirty="0" smtClean="0">
                <a:solidFill>
                  <a:srgbClr val="002060"/>
                </a:solidFill>
              </a:rPr>
              <a:t> А.Г., учитель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142852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Влияет ли температура воздуха на липкость снега?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7" descr="F:\фото\IMG-20210302-WA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2089562" cy="2786082"/>
          </a:xfrm>
          <a:prstGeom prst="rect">
            <a:avLst/>
          </a:prstGeom>
          <a:noFill/>
        </p:spPr>
      </p:pic>
      <p:pic>
        <p:nvPicPr>
          <p:cNvPr id="7" name="Picture 3" descr="F:\фото\IMG-20210302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857232"/>
            <a:ext cx="2160982" cy="2881309"/>
          </a:xfrm>
          <a:prstGeom prst="rect">
            <a:avLst/>
          </a:prstGeom>
          <a:noFill/>
        </p:spPr>
      </p:pic>
      <p:pic>
        <p:nvPicPr>
          <p:cNvPr id="8" name="Picture 6" descr="F:\фото\IMG-20210302-WA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643314"/>
            <a:ext cx="2214578" cy="29527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43174" y="1285860"/>
            <a:ext cx="42148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Набрал снега и занёс его в класс. Попробовал слепить ком сразу, а потом через 10 минут. Ком не лепился. Снег рассыпался. Попробовал через 30 минут. Снег хорошо лепится и можно скатать ком.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471488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Вывод: </a:t>
            </a:r>
            <a:r>
              <a:rPr lang="ru-RU" sz="3200" b="1" dirty="0" smtClean="0">
                <a:solidFill>
                  <a:srgbClr val="002060"/>
                </a:solidFill>
              </a:rPr>
              <a:t>на липкость снега влияет температура воздуха.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4786314" cy="5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Снег состоит из снежинок. В тепле снежинки подтаивают и становятся влажными. Влажные снежинки хорошо склеиваются между собой. Используя это свойство снега (липкость)  можно слепить снеговика.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F:\фото\IMG_20210226_135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3375428" cy="4500570"/>
          </a:xfrm>
          <a:prstGeom prst="rect">
            <a:avLst/>
          </a:prstGeom>
          <a:noFill/>
        </p:spPr>
      </p:pic>
      <p:pic>
        <p:nvPicPr>
          <p:cNvPr id="25604" name="Picture 4" descr="C:\Users\Т-800\Pictures\2019-02-17 Грамота 2место Проект Мой мир\5f426315bd23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57166"/>
            <a:ext cx="888040" cy="928670"/>
          </a:xfrm>
          <a:prstGeom prst="rect">
            <a:avLst/>
          </a:prstGeom>
          <a:noFill/>
        </p:spPr>
      </p:pic>
      <p:pic>
        <p:nvPicPr>
          <p:cNvPr id="25605" name="Picture 5" descr="C:\Users\Т-800\Pictures\2019-02-17 Грамота 2место Проект Мой мир\5f426315bd23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642918"/>
            <a:ext cx="564338" cy="590157"/>
          </a:xfrm>
          <a:prstGeom prst="rect">
            <a:avLst/>
          </a:prstGeom>
          <a:noFill/>
        </p:spPr>
      </p:pic>
      <p:pic>
        <p:nvPicPr>
          <p:cNvPr id="25606" name="Picture 6" descr="C:\Users\Т-800\Pictures\2019-02-17 Грамота 2место Проект Мой мир\5f426315bd23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5072074"/>
            <a:ext cx="1502854" cy="1571612"/>
          </a:xfrm>
          <a:prstGeom prst="rect">
            <a:avLst/>
          </a:prstGeom>
          <a:noFill/>
        </p:spPr>
      </p:pic>
      <p:pic>
        <p:nvPicPr>
          <p:cNvPr id="25609" name="Picture 9" descr="C:\Users\Т-800\Pictures\2019-02-17 Грамота 2место Проект Мой мир\a7b7921ea07bce4176202c26a3a1908f51b3ac051e3e3bd55663ba686098650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8148" y="785794"/>
            <a:ext cx="893593" cy="899539"/>
          </a:xfrm>
          <a:prstGeom prst="rect">
            <a:avLst/>
          </a:prstGeom>
          <a:noFill/>
        </p:spPr>
      </p:pic>
      <p:pic>
        <p:nvPicPr>
          <p:cNvPr id="25610" name="Picture 10" descr="C:\Users\Т-800\Pictures\2019-02-17 Грамота 2место Проект Мой мир\a7b7921ea07bce4176202c26a3a1908f51b3ac051e3e3bd55663ba68609865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285728"/>
            <a:ext cx="500066" cy="503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1214422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 результате, </a:t>
            </a:r>
            <a:r>
              <a:rPr lang="ru-RU" sz="3600" b="1" dirty="0" smtClean="0">
                <a:solidFill>
                  <a:srgbClr val="002060"/>
                </a:solidFill>
              </a:rPr>
              <a:t>с помощью опытов я подтвердил гипотезу, что липкость снега зависит от температуры воздуха и снеговика можно слепить зимой только в теплую погоду.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48" y="1285860"/>
            <a:ext cx="76546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Picture 6" descr="https://i.pinimg.com/originals/11/38/89/113889dbc3680544c55754d43fc014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643182"/>
            <a:ext cx="307183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285728"/>
            <a:ext cx="8929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Снежная зима дарит нам много развлечений.  И несмотря на появление современных игрушек, планшетов, телефонов, дети не забывают зимние забавы.  А лепить снеговика – одно из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любимых  занятий.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36" name="Picture 12" descr="https://346130.selcdn.ru/storage1/include/site_532/section_186/thumbs/4lxE1PTontd3_1200x0_AybP2us9.jpg"/>
          <p:cNvPicPr>
            <a:picLocks noChangeAspect="1" noChangeArrowheads="1"/>
          </p:cNvPicPr>
          <p:nvPr/>
        </p:nvPicPr>
        <p:blipFill>
          <a:blip r:embed="rId3" cstate="print"/>
          <a:srcRect t="1348"/>
          <a:stretch>
            <a:fillRect/>
          </a:stretch>
        </p:blipFill>
        <p:spPr bwMode="auto">
          <a:xfrm>
            <a:off x="2071670" y="2831516"/>
            <a:ext cx="5715040" cy="402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Содержимое 4" descr="C:\Users\Пользователь\Desktop\IMG_20210217_14320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3895098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1000075"/>
            <a:ext cx="3786213" cy="504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3200" b="1" dirty="0" smtClean="0">
                <a:solidFill>
                  <a:srgbClr val="FF0000"/>
                </a:solidFill>
              </a:rPr>
              <a:t>Проблема: </a:t>
            </a:r>
            <a:r>
              <a:rPr lang="ru-RU" sz="3200" b="1" dirty="0" smtClean="0">
                <a:solidFill>
                  <a:srgbClr val="7030A0"/>
                </a:solidFill>
              </a:rPr>
              <a:t>зимой не всегда можно слепить снеговика.  Почему?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65722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Цель: </a:t>
            </a:r>
            <a:r>
              <a:rPr lang="ru-RU" sz="2800" b="1" dirty="0" smtClean="0">
                <a:solidFill>
                  <a:srgbClr val="7030A0"/>
                </a:solidFill>
              </a:rPr>
              <a:t>узнать интересные сведения о снеговиках и понять, что влияет на липкость снега.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357562"/>
            <a:ext cx="7072362" cy="328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</a:rPr>
              <a:t>Изучить  материал о снеговике, выделить интересные сведения о нём.</a:t>
            </a:r>
          </a:p>
          <a:p>
            <a:pPr marL="342900" lvl="0" indent="-342900">
              <a:buFontTx/>
              <a:buAutoNum type="arabicPeriod"/>
            </a:pPr>
            <a:r>
              <a:rPr lang="ru-RU" sz="2600" b="1" dirty="0" smtClean="0">
                <a:solidFill>
                  <a:srgbClr val="7030A0"/>
                </a:solidFill>
              </a:rPr>
              <a:t> Экспериментальным путём определить, какими свойствами должен обладать</a:t>
            </a:r>
          </a:p>
          <a:p>
            <a:pPr marL="342900" lvl="0" indent="-342900"/>
            <a:r>
              <a:rPr lang="ru-RU" sz="2600" b="1" dirty="0" smtClean="0">
                <a:solidFill>
                  <a:srgbClr val="7030A0"/>
                </a:solidFill>
              </a:rPr>
              <a:t>     снег и условия, при которых можно </a:t>
            </a:r>
          </a:p>
          <a:p>
            <a:pPr marL="342900" lvl="0" indent="-342900"/>
            <a:r>
              <a:rPr lang="ru-RU" sz="2600" b="1" dirty="0" smtClean="0">
                <a:solidFill>
                  <a:srgbClr val="7030A0"/>
                </a:solidFill>
              </a:rPr>
              <a:t>     слепить снеговика.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9" name="Picture 6" descr="https://i.pinimg.com/originals/11/38/89/113889dbc3680544c55754d43fc014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3143248"/>
            <a:ext cx="3071834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Содержимое 5" descr="C:\Users\Т-800\Pictures\2019-02-17 Грамота 2место Проект Мой мир\img6 (1)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71612"/>
            <a:ext cx="2224104" cy="270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Пользователь ПК\Desktop\slide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000504"/>
            <a:ext cx="2643206" cy="2643206"/>
          </a:xfrm>
          <a:prstGeom prst="rect">
            <a:avLst/>
          </a:prstGeom>
          <a:noFill/>
        </p:spPr>
      </p:pic>
      <p:pic>
        <p:nvPicPr>
          <p:cNvPr id="7" name="Picture 3" descr="C:\Users\Пользователь ПК\Desktop\nv_683_nabor_dlya_vyshivaniya_detskie_zabavy.jpg"/>
          <p:cNvPicPr>
            <a:picLocks noChangeAspect="1" noChangeArrowheads="1"/>
          </p:cNvPicPr>
          <p:nvPr/>
        </p:nvPicPr>
        <p:blipFill>
          <a:blip r:embed="rId5" cstate="print"/>
          <a:srcRect t="4695" b="3286"/>
          <a:stretch>
            <a:fillRect/>
          </a:stretch>
        </p:blipFill>
        <p:spPr bwMode="auto">
          <a:xfrm>
            <a:off x="642910" y="1500174"/>
            <a:ext cx="3043242" cy="40005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285728"/>
            <a:ext cx="7858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ИСТОРИЯ ВОЗНИКНОВЕНИЯ СНЕГОВИКА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1285860"/>
            <a:ext cx="4786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Снежную фигуру впервые слепили в пятнадцатом веке. Первые снеговики изображались злыми и страшными.  Потом снеговик стал добрым.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лепить снеговика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Пользователь ПК\Desktop\796f1138cb13547144d8d42ea9e6ed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071678"/>
            <a:ext cx="2698752" cy="36433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85728"/>
            <a:ext cx="8001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Лепить снеговика не просто. Снег обязательно должен быть липким, а всем участникам нужны  варежки.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214950"/>
            <a:ext cx="250033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три снежных шара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143240" y="4929198"/>
            <a:ext cx="1500198" cy="42862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28926" y="1571612"/>
            <a:ext cx="857256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ведро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86182" y="1857364"/>
            <a:ext cx="571504" cy="4286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71670" y="3357562"/>
            <a:ext cx="857256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метла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2893207" y="2893215"/>
            <a:ext cx="714380" cy="6429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00760" y="3143248"/>
            <a:ext cx="1357322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морковь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4429132"/>
            <a:ext cx="1071570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шарф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4643438" y="4000504"/>
            <a:ext cx="1357322" cy="571504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5214942" y="2871756"/>
            <a:ext cx="785818" cy="48580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29322" y="1857364"/>
            <a:ext cx="2000264" cy="70788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пуговки или камушки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5000628" y="2214554"/>
            <a:ext cx="928694" cy="5000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 ЛЕПЯТ СНЕГОВИКА В РАЗНЫХ СТРАНАХ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История снеговиков: почему славяне лепили снежных баб, а весь мир snowman'ов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006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-800\Pictures\2019-02-17 Грамота 2место Проект Мой мир\__opt__aboutcom__coeus__resources__content_migration__mnn__images__2011__01__BoyPosesWithMiniSnowmenSapporoSnowFestival2009-0a5cb293b3f840f8a743706d1de9e093.jpg"/>
          <p:cNvPicPr/>
          <p:nvPr/>
        </p:nvPicPr>
        <p:blipFill>
          <a:blip r:embed="rId3" cstate="print"/>
          <a:srcRect l="23729"/>
          <a:stretch>
            <a:fillRect/>
          </a:stretch>
        </p:blipFill>
        <p:spPr bwMode="auto">
          <a:xfrm>
            <a:off x="4500562" y="4286256"/>
            <a:ext cx="3567674" cy="24241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1643050"/>
            <a:ext cx="49291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 Японии  снеговиков делают из двух шаров, большого и маленького, и без рук. Глазки, нос и рот выкладывают из камешков. Называют снеговиков  </a:t>
            </a:r>
            <a:r>
              <a:rPr lang="ru-RU" sz="2800" b="1" dirty="0" err="1" smtClean="0">
                <a:solidFill>
                  <a:srgbClr val="0070C0"/>
                </a:solidFill>
              </a:rPr>
              <a:t>Юки-Дарума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еговик 6"/>
          <p:cNvPicPr>
            <a:picLocks noGrp="1"/>
          </p:cNvPicPr>
          <p:nvPr>
            <p:ph idx="1"/>
          </p:nvPr>
        </p:nvPicPr>
        <p:blipFill>
          <a:blip r:embed="rId2" cstate="print"/>
          <a:srcRect l="7499" r="7512"/>
          <a:stretch>
            <a:fillRect/>
          </a:stretch>
        </p:blipFill>
        <p:spPr bwMode="auto">
          <a:xfrm>
            <a:off x="500034" y="2500306"/>
            <a:ext cx="3571900" cy="41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-800\Pictures\2019-02-17 Грамота 2место Проект Мой мир\novyy_god_rozhdestvo_zima_snegovik_sharf_derevya_sneg_36175_1024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286280" cy="36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1000108"/>
            <a:ext cx="278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Снеговик в Америке.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4942" y="4214818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Снеговик во Франции.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26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Влияет ли время суток на липкость снега?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000108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16 февраля температура воздуха утром: : -20ºС; днём: -15ºС; вечером: -18ºС.  Снежок ни разу не слепился. 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5572140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Вывод: </a:t>
            </a:r>
            <a:r>
              <a:rPr lang="ru-RU" sz="3200" b="1" dirty="0" smtClean="0">
                <a:solidFill>
                  <a:srgbClr val="002060"/>
                </a:solidFill>
              </a:rPr>
              <a:t>липкость снега не зависит от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времени   суток.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F:\фото\IMG-20210302-WA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500306"/>
            <a:ext cx="2214560" cy="2952746"/>
          </a:xfrm>
          <a:prstGeom prst="rect">
            <a:avLst/>
          </a:prstGeom>
          <a:noFill/>
        </p:spPr>
      </p:pic>
      <p:pic>
        <p:nvPicPr>
          <p:cNvPr id="3076" name="Picture 4" descr="F:\фото\IMG-20210302-WA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500306"/>
            <a:ext cx="2196719" cy="2928958"/>
          </a:xfrm>
          <a:prstGeom prst="rect">
            <a:avLst/>
          </a:prstGeom>
          <a:noFill/>
        </p:spPr>
      </p:pic>
      <p:pic>
        <p:nvPicPr>
          <p:cNvPr id="3077" name="Picture 5" descr="F:\фото\IMG-20210302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71744"/>
            <a:ext cx="214314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380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Актуальность</vt:lpstr>
      <vt:lpstr>Слайд 3</vt:lpstr>
      <vt:lpstr>Слайд 4</vt:lpstr>
      <vt:lpstr>Слайд 5</vt:lpstr>
      <vt:lpstr>Как лепить снеговика</vt:lpstr>
      <vt:lpstr>КАК ЛЕПЯТ СНЕГОВИКА В РАЗНЫХ СТРАНАХ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Т-800</cp:lastModifiedBy>
  <cp:revision>61</cp:revision>
  <dcterms:created xsi:type="dcterms:W3CDTF">2021-03-01T07:25:07Z</dcterms:created>
  <dcterms:modified xsi:type="dcterms:W3CDTF">2022-02-26T17:26:32Z</dcterms:modified>
</cp:coreProperties>
</file>